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0" r:id="rId4"/>
    <p:sldId id="264" r:id="rId5"/>
    <p:sldId id="265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6666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CAAB8-C147-43FD-9DBD-432146B97A5D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ED85A-4DC7-4E52-9E9D-AA1637F6B3D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279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C8CCA-5D94-47D7-85D5-8FF04B7A5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772CA-B83C-4BAD-8646-374F0E0D3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3D51F-C547-4908-ABF1-7C430098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707BD-4935-4D94-8D52-F26A9C3D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73AEF-EB23-4407-A109-32208A9A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822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C9CA-CF53-4FB3-B32E-DFC75914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038D8-2C52-4B99-B1AA-A2058D866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3738F-9666-47E0-838B-D3686309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E5247-36F8-4089-B95B-3DA32708E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F3A2B-422E-490A-B4BB-D828B310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6932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A186BE-A917-4687-A064-FEF8D8C2B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7871C-0EDA-4386-86AC-15B8D29FB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E962B-1C5B-49BA-A9CF-99685F639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D9F98-3B3E-46D3-8123-8D116731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1F87-BD43-4129-A269-2D592A33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3764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CBA2-1523-42EC-A73A-0967A664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5408-C95F-41DD-9930-ED90E8CCD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91D82-27F0-4BB7-8C5E-C0545E4D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C8194-65FC-41C4-8E4F-8BD803EE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D6E18-42B9-409C-9D93-A78D8F73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1339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ECF0-4FB2-43BC-8EB4-04A07357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285E-07E5-49E7-A8EE-0E2E43B1D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46E0E-A612-4741-B719-79107FDE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FF997-B097-4FE0-9185-42A59DB6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3F82-AE4B-4A43-A2B3-89F55D29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2430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05CC-1254-4706-A027-E939ADE9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7DB93-BA93-441B-AB1F-B4E58313E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87226-68FC-4B72-A2F4-A6F6B2DB5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CF578-F5B7-41D7-80FB-9DDEDBA3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8FD87-9969-46E0-862B-E8330B3D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2AC46-0F3B-419E-AC42-29699180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1593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C573-FFC9-4C35-993A-E4B432F5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A9376-E93C-4D79-BE61-7B1BEE36A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2C89D-5D35-47A8-82C4-7A287DE34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7E37F-D736-4C0D-BAFD-1A92E9AD8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4BCB0-2814-4986-AAE2-4B6A2605B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50BCE6-1F87-4EA3-A394-07B3B7215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A1E134-4B3D-4795-A695-77C627F0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28ADB-2690-4BC5-8222-874DF146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0605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B79D-7B47-477A-BE44-CA4E5F9F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5392B-BD41-4A6A-8773-13546CC5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A01B9-E9B3-47B8-A109-F3135728C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8FFC5-F87B-41F5-B335-D0B754CA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6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03E73-B79E-40D5-A55F-E2C5B746E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2C344-934C-4343-AABA-BBBC5B21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8C142-E22D-41C1-A8D0-F2A2464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676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7B16-2F87-42A8-9DA0-07EA8680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26C3D-5A8E-4469-87AC-62231C80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35588-4639-4BDC-A78E-85D5D6640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141DF-802D-4816-8362-D011A788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CA025-9D2A-4664-BA76-1AEE703B5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370A4-4975-4311-8A03-AD53F9D9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1929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7664-3A32-42A7-A2B2-62DE3D17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9974A9-B106-470F-8F05-D24C39398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CB75-4B50-44C1-BABF-BE30714D5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5D64B-3942-42B2-B88D-5E4D5719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11849-DC6B-430C-8C7A-EE94CA26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AAAAD-8FE0-4CAF-8F07-ECF15A5C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077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B6C9D-1D12-430A-8D89-D73BF195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6AF67-FEF3-4A30-9A6C-6297A52F2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97716-1C7F-48CD-B5DB-5245C5AEF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8C5A3-FE9C-4140-944A-5D738BD741CC}" type="datetimeFigureOut">
              <a:rPr lang="en-NZ" smtClean="0"/>
              <a:t>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AB5B2-6C98-4516-A928-314DA0F80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35D6-25E7-4C26-BFEB-3A8FA6F9E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5908D-6649-4432-BDBC-08995C4A5B3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2944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6CDBEBB-DE1A-45E6-BAC5-AA358BE7D9BA}"/>
              </a:ext>
            </a:extLst>
          </p:cNvPr>
          <p:cNvGrpSpPr/>
          <p:nvPr/>
        </p:nvGrpSpPr>
        <p:grpSpPr>
          <a:xfrm>
            <a:off x="4867349" y="626139"/>
            <a:ext cx="6978124" cy="1987550"/>
            <a:chOff x="5143795" y="668669"/>
            <a:chExt cx="6978124" cy="198755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C50633-F70D-4DA7-80F4-B57027441F82}"/>
                </a:ext>
              </a:extLst>
            </p:cNvPr>
            <p:cNvGrpSpPr/>
            <p:nvPr/>
          </p:nvGrpSpPr>
          <p:grpSpPr>
            <a:xfrm>
              <a:off x="5143795" y="668669"/>
              <a:ext cx="6711950" cy="1987550"/>
              <a:chOff x="1308100" y="1098550"/>
              <a:chExt cx="6711950" cy="198755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28BCF5-C757-4F1D-B228-D096B485A679}"/>
                  </a:ext>
                </a:extLst>
              </p:cNvPr>
              <p:cNvSpPr/>
              <p:nvPr/>
            </p:nvSpPr>
            <p:spPr>
              <a:xfrm>
                <a:off x="1308100" y="1098550"/>
                <a:ext cx="6711950" cy="1987550"/>
              </a:xfrm>
              <a:prstGeom prst="rect">
                <a:avLst/>
              </a:prstGeom>
              <a:solidFill>
                <a:schemeClr val="bg2">
                  <a:lumMod val="2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 dirty="0"/>
              </a:p>
            </p:txBody>
          </p:sp>
          <p:pic>
            <p:nvPicPr>
              <p:cNvPr id="11" name="Picture 10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CE858B12-3024-414C-B3B4-CFF546E19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507" y="1351031"/>
                <a:ext cx="6261135" cy="1431787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E791C3-B5CE-4C84-A4F4-5600EEEC5F7F}"/>
                </a:ext>
              </a:extLst>
            </p:cNvPr>
            <p:cNvSpPr/>
            <p:nvPr/>
          </p:nvSpPr>
          <p:spPr>
            <a:xfrm>
              <a:off x="11977448" y="668669"/>
              <a:ext cx="144471" cy="1987550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250487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A5DCCF9-86F6-4CB5-8AF6-D66186C92F27}"/>
              </a:ext>
            </a:extLst>
          </p:cNvPr>
          <p:cNvGrpSpPr/>
          <p:nvPr/>
        </p:nvGrpSpPr>
        <p:grpSpPr>
          <a:xfrm>
            <a:off x="6478772" y="1049079"/>
            <a:ext cx="5273746" cy="1938992"/>
            <a:chOff x="6173972" y="893135"/>
            <a:chExt cx="5273746" cy="19389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9F736F-6997-4C2D-9153-DB41104399AB}"/>
                </a:ext>
              </a:extLst>
            </p:cNvPr>
            <p:cNvSpPr txBox="1"/>
            <p:nvPr/>
          </p:nvSpPr>
          <p:spPr>
            <a:xfrm>
              <a:off x="6173972" y="893135"/>
              <a:ext cx="517451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40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It is </a:t>
              </a:r>
              <a:r>
                <a:rPr lang="en-US" sz="4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extremely hard </a:t>
              </a:r>
              <a:r>
                <a:rPr lang="en-US" sz="40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to precisely pinpoint your location in Hong Kong</a:t>
              </a:r>
              <a:endParaRPr lang="en-NZ" sz="4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B97BD13-86F7-42FC-B9E2-FF802BA873F6}"/>
                </a:ext>
              </a:extLst>
            </p:cNvPr>
            <p:cNvCxnSpPr/>
            <p:nvPr/>
          </p:nvCxnSpPr>
          <p:spPr>
            <a:xfrm>
              <a:off x="11447718" y="1043924"/>
              <a:ext cx="0" cy="163741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314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87AAA9D-6575-4C1E-9495-5341D6B34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346" y="1232467"/>
            <a:ext cx="990008" cy="9900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855630-3BC9-4D3C-9CFF-6ECDA45D3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400" y="1651862"/>
            <a:ext cx="3103133" cy="3554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8E6013-16E5-4141-910A-950D02B8810D}"/>
              </a:ext>
            </a:extLst>
          </p:cNvPr>
          <p:cNvSpPr txBox="1"/>
          <p:nvPr/>
        </p:nvSpPr>
        <p:spPr>
          <a:xfrm>
            <a:off x="6725681" y="2274186"/>
            <a:ext cx="1083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QR Codes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With an ID code</a:t>
            </a:r>
            <a:endParaRPr lang="en-NZ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A5310C9-3D2B-4733-8E6B-B3077E9EA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80" y="4307540"/>
            <a:ext cx="1083340" cy="10833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DF3EF9-139C-4D33-8FDC-1F1464650E7F}"/>
              </a:ext>
            </a:extLst>
          </p:cNvPr>
          <p:cNvSpPr txBox="1"/>
          <p:nvPr/>
        </p:nvSpPr>
        <p:spPr>
          <a:xfrm>
            <a:off x="6594837" y="5390880"/>
            <a:ext cx="134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Intersections</a:t>
            </a:r>
            <a:endParaRPr lang="en-NZ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5C5768-7D5B-47FC-B76E-986D09ECC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411" y="2767284"/>
            <a:ext cx="1323432" cy="1323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181141B-4A5F-4B9E-AFE8-1E5255DDDC95}"/>
              </a:ext>
            </a:extLst>
          </p:cNvPr>
          <p:cNvSpPr txBox="1"/>
          <p:nvPr/>
        </p:nvSpPr>
        <p:spPr>
          <a:xfrm>
            <a:off x="8753411" y="4090716"/>
            <a:ext cx="161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Smartphones</a:t>
            </a:r>
            <a:endParaRPr lang="en-NZ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4318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lamp linux png transparent">
            <a:extLst>
              <a:ext uri="{FF2B5EF4-FFF2-40B4-BE49-F238E27FC236}">
                <a16:creationId xmlns:a16="http://schemas.microsoft.com/office/drawing/2014/main" id="{B0396FC9-F479-4990-A1FF-83E77EA6B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357" y="1788202"/>
            <a:ext cx="28956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53EC30-88AE-4A76-B5AD-D24B577E8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53" y="2173883"/>
            <a:ext cx="7010364" cy="19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866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E5E5854-B7DB-4359-A26A-DFCA1EED6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8"/>
          <a:stretch/>
        </p:blipFill>
        <p:spPr>
          <a:xfrm>
            <a:off x="2227891" y="1179789"/>
            <a:ext cx="2901948" cy="386004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B4C52E-CD4A-4F91-845C-A29816CEC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8"/>
          <a:stretch/>
        </p:blipFill>
        <p:spPr>
          <a:xfrm>
            <a:off x="6660484" y="1179790"/>
            <a:ext cx="2877561" cy="3860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D2ACEB-ECE4-4B82-9D3F-882478103EB1}"/>
              </a:ext>
            </a:extLst>
          </p:cNvPr>
          <p:cNvSpPr txBox="1"/>
          <p:nvPr/>
        </p:nvSpPr>
        <p:spPr>
          <a:xfrm>
            <a:off x="3107234" y="4905153"/>
            <a:ext cx="1143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$1M</a:t>
            </a:r>
            <a:endParaRPr lang="en-NZ" sz="4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728A38-8AF9-4248-A3AA-A7AFB4C8FAFD}"/>
              </a:ext>
            </a:extLst>
          </p:cNvPr>
          <p:cNvSpPr/>
          <p:nvPr/>
        </p:nvSpPr>
        <p:spPr>
          <a:xfrm>
            <a:off x="6946605" y="3834809"/>
            <a:ext cx="2402958" cy="70883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B47E7-543A-474A-A5E1-E5C3493862E9}"/>
              </a:ext>
            </a:extLst>
          </p:cNvPr>
          <p:cNvSpPr txBox="1"/>
          <p:nvPr/>
        </p:nvSpPr>
        <p:spPr>
          <a:xfrm>
            <a:off x="7527633" y="4862147"/>
            <a:ext cx="1143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$5M</a:t>
            </a:r>
            <a:endParaRPr lang="en-NZ" sz="4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596A9-A691-48F9-A87D-66BD8C9BC9C3}"/>
              </a:ext>
            </a:extLst>
          </p:cNvPr>
          <p:cNvSpPr txBox="1"/>
          <p:nvPr/>
        </p:nvSpPr>
        <p:spPr>
          <a:xfrm>
            <a:off x="7118814" y="3835761"/>
            <a:ext cx="240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Revenue</a:t>
            </a:r>
            <a:endParaRPr lang="en-NZ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07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526042-686D-43C2-95CA-C59541884502}"/>
              </a:ext>
            </a:extLst>
          </p:cNvPr>
          <p:cNvSpPr/>
          <p:nvPr/>
        </p:nvSpPr>
        <p:spPr>
          <a:xfrm>
            <a:off x="890772" y="639356"/>
            <a:ext cx="6711950" cy="1987550"/>
          </a:xfrm>
          <a:prstGeom prst="rect">
            <a:avLst/>
          </a:prstGeom>
          <a:solidFill>
            <a:srgbClr val="666666">
              <a:alpha val="6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A5D16-EAC7-462F-BB65-93D6D2AB7690}"/>
              </a:ext>
            </a:extLst>
          </p:cNvPr>
          <p:cNvSpPr/>
          <p:nvPr/>
        </p:nvSpPr>
        <p:spPr>
          <a:xfrm>
            <a:off x="477507" y="639356"/>
            <a:ext cx="187858" cy="4445149"/>
          </a:xfrm>
          <a:prstGeom prst="rect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28E45-4C37-419D-8E6A-73D633611A6B}"/>
              </a:ext>
            </a:extLst>
          </p:cNvPr>
          <p:cNvSpPr/>
          <p:nvPr/>
        </p:nvSpPr>
        <p:spPr>
          <a:xfrm>
            <a:off x="890773" y="3096955"/>
            <a:ext cx="3688316" cy="1987550"/>
          </a:xfrm>
          <a:prstGeom prst="rect">
            <a:avLst/>
          </a:prstGeom>
          <a:solidFill>
            <a:srgbClr val="666666">
              <a:alpha val="8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45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13B60-B85C-4CD2-B38A-65417E83CEE6}"/>
              </a:ext>
            </a:extLst>
          </p:cNvPr>
          <p:cNvSpPr txBox="1"/>
          <p:nvPr/>
        </p:nvSpPr>
        <p:spPr>
          <a:xfrm>
            <a:off x="1226288" y="3144394"/>
            <a:ext cx="23407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A better</a:t>
            </a:r>
          </a:p>
          <a:p>
            <a:r>
              <a:rPr lang="en-US" sz="55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future</a:t>
            </a:r>
          </a:p>
        </p:txBody>
      </p:sp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9A680167-F18B-47E7-99E4-F00B6C73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" y="755521"/>
            <a:ext cx="5995272" cy="137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9212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4074</TotalTime>
  <Words>28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Liu</dc:creator>
  <cp:lastModifiedBy>kenny li</cp:lastModifiedBy>
  <cp:revision>32</cp:revision>
  <dcterms:created xsi:type="dcterms:W3CDTF">2018-09-27T20:18:40Z</dcterms:created>
  <dcterms:modified xsi:type="dcterms:W3CDTF">2018-11-05T05:36:56Z</dcterms:modified>
</cp:coreProperties>
</file>